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315EA69-ACFD-4C37-A825-E8383E197969}"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FDCB4-96AE-4972-9220-55D96EFAEFC0}"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EA69-ACFD-4C37-A825-E8383E197969}"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EA69-ACFD-4C37-A825-E8383E197969}" type="datetimeFigureOut">
              <a:rPr lang="en-US" smtClean="0"/>
              <a:pPr/>
              <a:t>8/28/2014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EA69-ACFD-4C37-A825-E8383E197969}"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315EA69-ACFD-4C37-A825-E8383E197969}" type="datetimeFigureOut">
              <a:rPr lang="en-US" smtClean="0"/>
              <a:pPr/>
              <a:t>8/28/2014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3FDCB4-96AE-4972-9220-55D96EFAEF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315EA69-ACFD-4C37-A825-E8383E197969}"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315EA69-ACFD-4C37-A825-E8383E197969}" type="datetimeFigureOut">
              <a:rPr lang="en-US" smtClean="0"/>
              <a:pPr/>
              <a:t>8/28/2014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315EA69-ACFD-4C37-A825-E8383E197969}" type="datetimeFigureOut">
              <a:rPr lang="en-US" smtClean="0"/>
              <a:pPr/>
              <a:t>8/28/2014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5EA69-ACFD-4C37-A825-E8383E197969}" type="datetimeFigureOut">
              <a:rPr lang="en-US" smtClean="0"/>
              <a:pPr/>
              <a:t>8/28/2014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3FDCB4-96AE-4972-9220-55D96EFAEF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315EA69-ACFD-4C37-A825-E8383E197969}" type="datetimeFigureOut">
              <a:rPr lang="en-US" smtClean="0"/>
              <a:pPr/>
              <a:t>8/28/2014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3FDCB4-96AE-4972-9220-55D96EFAEFC0}"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315EA69-ACFD-4C37-A825-E8383E197969}" type="datetimeFigureOut">
              <a:rPr lang="en-US" smtClean="0"/>
              <a:pPr/>
              <a:t>8/28/2014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273FDCB4-96AE-4972-9220-55D96EFAEF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315EA69-ACFD-4C37-A825-E8383E197969}" type="datetimeFigureOut">
              <a:rPr lang="en-US" smtClean="0"/>
              <a:pPr/>
              <a:t>8/28/2014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273FDCB4-96AE-4972-9220-55D96EFAE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9600" dirty="0" smtClean="0"/>
              <a:t>What is a JRB?</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EASY BOOK</a:t>
            </a:r>
            <a:endParaRPr lang="en-US" dirty="0"/>
          </a:p>
        </p:txBody>
      </p:sp>
      <p:sp>
        <p:nvSpPr>
          <p:cNvPr id="3" name="Content Placeholder 2"/>
          <p:cNvSpPr>
            <a:spLocks noGrp="1"/>
          </p:cNvSpPr>
          <p:nvPr>
            <p:ph idx="1"/>
          </p:nvPr>
        </p:nvSpPr>
        <p:spPr/>
        <p:txBody>
          <a:bodyPr/>
          <a:lstStyle/>
          <a:p>
            <a:r>
              <a:rPr lang="en-US" dirty="0" smtClean="0"/>
              <a:t>Easy books are for when you want to relax.  While reading an easy book, you should have no trouble reading the words, or understanding what the story is about.  It is ok to read an easy book </a:t>
            </a:r>
            <a:r>
              <a:rPr lang="en-US" b="1" dirty="0" smtClean="0"/>
              <a:t>every once in a while</a:t>
            </a:r>
            <a:r>
              <a:rPr lang="en-US" dirty="0" smtClean="0"/>
              <a:t>.  You may reread a book you read in 4</a:t>
            </a:r>
            <a:r>
              <a:rPr lang="en-US" baseline="30000" dirty="0" smtClean="0"/>
              <a:t>th</a:t>
            </a:r>
            <a:r>
              <a:rPr lang="en-US" dirty="0" smtClean="0"/>
              <a:t> or 5</a:t>
            </a:r>
            <a:r>
              <a:rPr lang="en-US" baseline="30000" dirty="0" smtClean="0"/>
              <a:t>th</a:t>
            </a:r>
            <a:r>
              <a:rPr lang="en-US" dirty="0" smtClean="0"/>
              <a:t> grade and see the book from a whole new perspective now that you are older.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a:t/>
            </a:r>
            <a:br>
              <a:rPr lang="en-US" u="sng" dirty="0"/>
            </a:br>
            <a:r>
              <a:rPr lang="en-US" u="sng" dirty="0" smtClean="0"/>
              <a:t>JUST </a:t>
            </a:r>
            <a:r>
              <a:rPr lang="en-US" u="sng" dirty="0" smtClean="0"/>
              <a:t>RIGHT BOOK</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Just right books are books that you can understand with only  three or four instances where you need to slow down and use a fix up strategy in a 30 minute period. </a:t>
            </a:r>
            <a:r>
              <a:rPr lang="en-US" b="1" dirty="0" smtClean="0"/>
              <a:t>These are the types of books that will make you a better reader.</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
            </a:r>
            <a:br>
              <a:rPr lang="en-US" u="sng" dirty="0" smtClean="0"/>
            </a:br>
            <a:r>
              <a:rPr lang="en-US" u="sng" dirty="0"/>
              <a:t/>
            </a:r>
            <a:br>
              <a:rPr lang="en-US" u="sng" dirty="0"/>
            </a:br>
            <a:r>
              <a:rPr lang="en-US" u="sng" dirty="0" smtClean="0"/>
              <a:t>CHALLENGING </a:t>
            </a:r>
            <a:r>
              <a:rPr lang="en-US" u="sng" dirty="0" smtClean="0"/>
              <a:t>BOOKS</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Challenging books are difficult to read.  You may have trouble understanding many of the words and may have a hard time understanding what is going on in the story.  If you really want to read a challenging book, make sure you choose these types of books rarely.  If you are dead set on a book that is written at an adult level, it may be a good idea to have an adult read it out loud to you.  Remember as you build your skills as a reader and experience life, these books may make better sense to you in the future. </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509</TotalTime>
  <Words>237</Words>
  <Application>Microsoft Office PowerPoint</Application>
  <PresentationFormat>On-screen Show (4:3)</PresentationFormat>
  <Paragraphs>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Module</vt:lpstr>
      <vt:lpstr>What is a JRB? </vt:lpstr>
      <vt:lpstr>EASY BOOK</vt:lpstr>
      <vt:lpstr>  JUST RIGHT BOOK </vt:lpstr>
      <vt:lpstr>  CHALLENGING BOOKS </vt:lpstr>
    </vt:vector>
  </TitlesOfParts>
  <Company>RRISD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JRB?</dc:title>
  <dc:creator>e122095</dc:creator>
  <cp:lastModifiedBy>e133900</cp:lastModifiedBy>
  <cp:revision>16</cp:revision>
  <dcterms:created xsi:type="dcterms:W3CDTF">2013-08-27T12:47:25Z</dcterms:created>
  <dcterms:modified xsi:type="dcterms:W3CDTF">2014-08-28T16:11:16Z</dcterms:modified>
</cp:coreProperties>
</file>